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 snapToGrid="0">
      <p:cViewPr varScale="1">
        <p:scale>
          <a:sx n="21" d="100"/>
          <a:sy n="21" d="100"/>
        </p:scale>
        <p:origin x="-2046" y="-120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5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88E7-7063-4543-BBB7-A04FE90FA988}" type="datetimeFigureOut">
              <a:rPr lang="fr-FR" smtClean="0"/>
              <a:pPr/>
              <a:t>23/03/2025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6D69-34D2-4F1A-A80D-75A68791CC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4013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88E7-7063-4543-BBB7-A04FE90FA988}" type="datetimeFigureOut">
              <a:rPr lang="fr-FR" smtClean="0"/>
              <a:pPr/>
              <a:t>23/03/2025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6D69-34D2-4F1A-A80D-75A68791CC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3295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88E7-7063-4543-BBB7-A04FE90FA988}" type="datetimeFigureOut">
              <a:rPr lang="fr-FR" smtClean="0"/>
              <a:pPr/>
              <a:t>23/03/2025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6D69-34D2-4F1A-A80D-75A68791CC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20953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88E7-7063-4543-BBB7-A04FE90FA988}" type="datetimeFigureOut">
              <a:rPr lang="fr-FR" smtClean="0"/>
              <a:pPr/>
              <a:t>23/03/2025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6D69-34D2-4F1A-A80D-75A68791CC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2175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50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88E7-7063-4543-BBB7-A04FE90FA988}" type="datetimeFigureOut">
              <a:rPr lang="fr-FR" smtClean="0"/>
              <a:pPr/>
              <a:t>23/03/2025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6D69-34D2-4F1A-A80D-75A68791CC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223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88E7-7063-4543-BBB7-A04FE90FA988}" type="datetimeFigureOut">
              <a:rPr lang="fr-FR" smtClean="0"/>
              <a:pPr/>
              <a:t>23/03/2025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6D69-34D2-4F1A-A80D-75A68791CC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84650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4453469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4453469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88E7-7063-4543-BBB7-A04FE90FA988}" type="datetimeFigureOut">
              <a:rPr lang="fr-FR" smtClean="0"/>
              <a:pPr/>
              <a:t>23/03/2025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6D69-34D2-4F1A-A80D-75A68791CC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6622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88E7-7063-4543-BBB7-A04FE90FA988}" type="datetimeFigureOut">
              <a:rPr lang="fr-FR" smtClean="0"/>
              <a:pPr/>
              <a:t>23/03/2025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6D69-34D2-4F1A-A80D-75A68791CC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5263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88E7-7063-4543-BBB7-A04FE90FA988}" type="datetimeFigureOut">
              <a:rPr lang="fr-FR" smtClean="0"/>
              <a:pPr/>
              <a:t>23/03/2025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6D69-34D2-4F1A-A80D-75A68791CC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50015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88E7-7063-4543-BBB7-A04FE90FA988}" type="datetimeFigureOut">
              <a:rPr lang="fr-FR" smtClean="0"/>
              <a:pPr/>
              <a:t>23/03/2025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6D69-34D2-4F1A-A80D-75A68791CC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75446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88E7-7063-4543-BBB7-A04FE90FA988}" type="datetimeFigureOut">
              <a:rPr lang="fr-FR" smtClean="0"/>
              <a:pPr/>
              <a:t>23/03/2025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6D69-34D2-4F1A-A80D-75A68791CC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66758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3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D88E7-7063-4543-BBB7-A04FE90FA988}" type="datetimeFigureOut">
              <a:rPr lang="fr-FR" smtClean="0"/>
              <a:pPr/>
              <a:t>23/03/2025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3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3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A6D69-34D2-4F1A-A80D-75A68791CC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114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E06543E-6FCF-11C3-A34A-44278AB32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087" y="590405"/>
            <a:ext cx="5539154" cy="1162315"/>
          </a:xfrm>
          <a:scene3d>
            <a:camera prst="orthographicFront">
              <a:rot lat="0" lon="0" rev="0"/>
            </a:camera>
            <a:lightRig rig="threePt" dir="t"/>
          </a:scene3d>
          <a:sp3d>
            <a:bevelT/>
          </a:sp3d>
        </p:spPr>
        <p:txBody>
          <a:bodyPr vert="horz">
            <a:normAutofit/>
          </a:bodyPr>
          <a:lstStyle/>
          <a:p>
            <a:r>
              <a:rPr lang="fr-FR" sz="3600" dirty="0">
                <a:latin typeface="Arnold 2.1" panose="00000400000000000000" pitchFamily="2" charset="0"/>
              </a:rPr>
              <a:t>5 </a:t>
            </a:r>
            <a:r>
              <a:rPr lang="fr-FR" sz="3600" dirty="0" err="1">
                <a:latin typeface="Arnold 2.1" panose="00000400000000000000" pitchFamily="2" charset="0"/>
              </a:rPr>
              <a:t>ème</a:t>
            </a:r>
            <a:r>
              <a:rPr lang="fr-FR" sz="3600" dirty="0">
                <a:latin typeface="Arnold 2.1" panose="00000400000000000000" pitchFamily="2" charset="0"/>
              </a:rPr>
              <a:t> Festival</a:t>
            </a:r>
            <a:r>
              <a:rPr lang="fr-FR" sz="3600" dirty="0">
                <a:latin typeface="Forte" panose="03060902040502070203" pitchFamily="66" charset="0"/>
              </a:rPr>
              <a:t/>
            </a:r>
            <a:br>
              <a:rPr lang="fr-FR" sz="3600" dirty="0">
                <a:latin typeface="Forte" panose="03060902040502070203" pitchFamily="66" charset="0"/>
              </a:rPr>
            </a:br>
            <a:r>
              <a:rPr lang="fr-FR" sz="3600" dirty="0">
                <a:latin typeface="Arnold 2.1" panose="00000400000000000000" pitchFamily="2" charset="0"/>
              </a:rPr>
              <a:t>des voitures anciennes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xmlns="" id="{91CF2684-2822-FFB4-6243-AB965A2A958B}"/>
              </a:ext>
            </a:extLst>
          </p:cNvPr>
          <p:cNvSpPr txBox="1">
            <a:spLocks/>
          </p:cNvSpPr>
          <p:nvPr/>
        </p:nvSpPr>
        <p:spPr>
          <a:xfrm>
            <a:off x="519147" y="1542867"/>
            <a:ext cx="5848997" cy="1162314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  <a:sp3d>
            <a:bevelT/>
          </a:sp3d>
        </p:spPr>
        <p:txBody>
          <a:bodyPr vert="horz" lIns="51435" tIns="25718" rIns="51435" bIns="2571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>
                <a:latin typeface="Arnold 2.1" panose="00000400000000000000" pitchFamily="2" charset="0"/>
              </a:rPr>
              <a:t>Dimanche 6 juillet 2025 à l’hippodrome de Chambray-lès-Tours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A483E6FA-D002-67BD-93B5-A3E085721C6D}"/>
              </a:ext>
            </a:extLst>
          </p:cNvPr>
          <p:cNvSpPr txBox="1"/>
          <p:nvPr/>
        </p:nvSpPr>
        <p:spPr>
          <a:xfrm>
            <a:off x="1570512" y="3209297"/>
            <a:ext cx="3436422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INSCRIPTION EXPOSANTS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2B99C2C6-8F41-5E14-C796-4ED8CDADD7B1}"/>
              </a:ext>
            </a:extLst>
          </p:cNvPr>
          <p:cNvSpPr txBox="1"/>
          <p:nvPr/>
        </p:nvSpPr>
        <p:spPr>
          <a:xfrm>
            <a:off x="1160813" y="3820567"/>
            <a:ext cx="4255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DATE LIMITE D’INSCRIPTION :  28 JUIN 2025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97FE0877-1F97-EA0F-519B-FE839087E4EC}"/>
              </a:ext>
            </a:extLst>
          </p:cNvPr>
          <p:cNvSpPr txBox="1"/>
          <p:nvPr/>
        </p:nvSpPr>
        <p:spPr>
          <a:xfrm>
            <a:off x="519146" y="4519573"/>
            <a:ext cx="52295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NOM:………………………………..PRÉNOM:……………………</a:t>
            </a:r>
          </a:p>
          <a:p>
            <a:endParaRPr lang="fr-FR" dirty="0"/>
          </a:p>
          <a:p>
            <a:r>
              <a:rPr lang="fr-FR" dirty="0"/>
              <a:t>ADRESSE:………………………………………………………………..</a:t>
            </a:r>
          </a:p>
          <a:p>
            <a:r>
              <a:rPr lang="fr-FR" dirty="0"/>
              <a:t>……………………………………………………………………………….</a:t>
            </a:r>
          </a:p>
          <a:p>
            <a:endParaRPr lang="fr-FR" dirty="0"/>
          </a:p>
          <a:p>
            <a:r>
              <a:rPr lang="fr-FR" dirty="0"/>
              <a:t>CODE POSTAL:……………COMMUNE:…………………………</a:t>
            </a:r>
          </a:p>
          <a:p>
            <a:endParaRPr lang="fr-FR" dirty="0"/>
          </a:p>
          <a:p>
            <a:r>
              <a:rPr lang="fr-FR" dirty="0"/>
              <a:t>E-MAIL:…………………...............  TEL: …………………………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3EFE6963-03A8-5076-4EC0-358AA82316A4}"/>
              </a:ext>
            </a:extLst>
          </p:cNvPr>
          <p:cNvSpPr txBox="1"/>
          <p:nvPr/>
        </p:nvSpPr>
        <p:spPr>
          <a:xfrm>
            <a:off x="519147" y="7413173"/>
            <a:ext cx="5848997" cy="1268791"/>
          </a:xfrm>
          <a:prstGeom prst="rect">
            <a:avLst/>
          </a:prstGeom>
          <a:noFill/>
        </p:spPr>
        <p:txBody>
          <a:bodyPr wrap="square" bIns="144000" rtlCol="0">
            <a:spAutoFit/>
          </a:bodyPr>
          <a:lstStyle/>
          <a:p>
            <a:r>
              <a:rPr lang="fr-FR" sz="1400" dirty="0"/>
              <a:t>EMPLACEMENT DE 5 ML</a:t>
            </a:r>
          </a:p>
          <a:p>
            <a:r>
              <a:rPr lang="fr-FR" sz="1400" dirty="0"/>
              <a:t>TARIF : 10€ x       =</a:t>
            </a:r>
          </a:p>
          <a:p>
            <a:r>
              <a:rPr lang="fr-FR" sz="1400" dirty="0"/>
              <a:t>CHÈQUE A l’ORDRE DE ZAMAC. PAIEMENT A LA RÉSERVATION.</a:t>
            </a:r>
          </a:p>
          <a:p>
            <a:r>
              <a:rPr lang="fr-FR" sz="1400" dirty="0"/>
              <a:t>TYPE DE MARCHANDISE EXPOSÉE:………………………………………….</a:t>
            </a:r>
          </a:p>
          <a:p>
            <a:r>
              <a:rPr lang="fr-FR" sz="1400" dirty="0"/>
              <a:t>………………………………………………………………………………………………..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56376408-8190-D38A-7CEA-EF82850870DD}"/>
              </a:ext>
            </a:extLst>
          </p:cNvPr>
          <p:cNvSpPr txBox="1"/>
          <p:nvPr/>
        </p:nvSpPr>
        <p:spPr>
          <a:xfrm>
            <a:off x="519145" y="9095014"/>
            <a:ext cx="3171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FAIT LE……………….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1C2886B8-485A-FDFD-D48C-A8276F2CD2D8}"/>
              </a:ext>
            </a:extLst>
          </p:cNvPr>
          <p:cNvSpPr txBox="1"/>
          <p:nvPr/>
        </p:nvSpPr>
        <p:spPr>
          <a:xfrm>
            <a:off x="3429002" y="9095014"/>
            <a:ext cx="1987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SIGNATURE: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EECE5E14-DC90-1B34-2C27-0465CE1B355D}"/>
              </a:ext>
            </a:extLst>
          </p:cNvPr>
          <p:cNvSpPr txBox="1"/>
          <p:nvPr/>
        </p:nvSpPr>
        <p:spPr>
          <a:xfrm>
            <a:off x="529538" y="10182325"/>
            <a:ext cx="5229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POSSIBILITÉ DE S’INSTALLER LE SAMEDI SOIR – SITE SÉCURISÉ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E9E7F797-DF42-F29D-CDFC-4E136B074254}"/>
              </a:ext>
            </a:extLst>
          </p:cNvPr>
          <p:cNvSpPr txBox="1"/>
          <p:nvPr/>
        </p:nvSpPr>
        <p:spPr>
          <a:xfrm>
            <a:off x="749087" y="10622340"/>
            <a:ext cx="50792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RENSEIGNEMENTS ET INSCRIPTIONS:</a:t>
            </a:r>
          </a:p>
          <a:p>
            <a:endParaRPr lang="fr-FR" sz="1200" dirty="0"/>
          </a:p>
          <a:p>
            <a:pPr algn="ctr"/>
            <a:r>
              <a:rPr lang="fr-FR" sz="1200" dirty="0"/>
              <a:t>GUY FORGEON : 06 03 17 49 38 – CATHERINE SOUBISE : 06 16 57 69 79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/>
              <a:t> E-MAIL : zamac37chambray@laposte.net</a:t>
            </a:r>
          </a:p>
          <a:p>
            <a:endParaRPr lang="fr-FR" sz="1200" dirty="0"/>
          </a:p>
          <a:p>
            <a:pPr algn="ctr"/>
            <a:r>
              <a:rPr lang="fr-FR" sz="1200" dirty="0"/>
              <a:t>23 RUE DE JOUÉ – 37170 CHAMBRAY- LÈS- TOURS</a:t>
            </a:r>
          </a:p>
          <a:p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xmlns="" val="35350700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50</TotalTime>
  <Words>112</Words>
  <Application>Microsoft Office PowerPoint</Application>
  <PresentationFormat>Personnalisé</PresentationFormat>
  <Paragraphs>27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5 ème Festival des voitures anciennes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ème Festival des voitures anciennes</dc:title>
  <dc:creator>Charly</dc:creator>
  <cp:lastModifiedBy>user</cp:lastModifiedBy>
  <cp:revision>7</cp:revision>
  <dcterms:created xsi:type="dcterms:W3CDTF">2025-01-17T09:39:06Z</dcterms:created>
  <dcterms:modified xsi:type="dcterms:W3CDTF">2025-03-23T20:13:34Z</dcterms:modified>
</cp:coreProperties>
</file>